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84" r:id="rId42"/>
    <p:sldId id="263" r:id="rId43"/>
    <p:sldId id="291" r:id="rId44"/>
    <p:sldId id="309" r:id="rId45"/>
    <p:sldId id="29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200</a:t>
            </a:r>
            <a:r>
              <a:rPr lang="zh-CN" altLang="en-US" b="1" dirty="0">
                <a:highlight>
                  <a:srgbClr val="FFFF00"/>
                </a:highlight>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a:t>
            </a:r>
            <a:r>
              <a:rPr lang="zh-CN" altLang="en-US" b="1" dirty="0">
                <a:highlight>
                  <a:srgbClr val="FFFF00"/>
                </a:highlight>
                <a:latin typeface="微软雅黑" panose="020B0503020204020204" pitchFamily="34" charset="-122"/>
                <a:ea typeface="微软雅黑" panose="020B0503020204020204" pitchFamily="34" charset="-122"/>
              </a:rPr>
              <a:t>向量</a:t>
            </a:r>
            <a:endParaRPr lang="en-US" altLang="zh-CN" b="1" dirty="0">
              <a:highlight>
                <a:srgbClr val="FFFF00"/>
              </a:highlight>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609600"/>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化）直观衡量</a:t>
            </a:r>
            <a:r>
              <a:rPr lang="zh-CN" altLang="en-US" dirty="0">
                <a:highlight>
                  <a:srgbClr val="FFFF00"/>
                </a:highlight>
                <a:latin typeface="微软雅黑" panose="020B0503020204020204" pitchFamily="34" charset="-122"/>
                <a:ea typeface="微软雅黑" panose="020B0503020204020204" pitchFamily="34" charset="-122"/>
              </a:rPr>
              <a:t>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2"/>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609600"/>
            <a:ext cx="8596668" cy="705394"/>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fontScale="92500"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通过 </a:t>
            </a:r>
            <a:r>
              <a:rPr lang="en-US" altLang="zh-CN" b="1" dirty="0" err="1">
                <a:solidFill>
                  <a:srgbClr val="FF0000"/>
                </a:solidFill>
                <a:latin typeface="微软雅黑" panose="020B0503020204020204" pitchFamily="34" charset="-122"/>
                <a:ea typeface="微软雅黑" panose="020B0503020204020204" pitchFamily="34" charset="-122"/>
              </a:rPr>
              <a:t>attu</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间接支持 </a:t>
            </a:r>
            <a:r>
              <a:rPr lang="en-US" altLang="zh-CN" b="1" dirty="0">
                <a:solidFill>
                  <a:srgbClr val="FF0000"/>
                </a:solidFill>
                <a:latin typeface="微软雅黑" panose="020B0503020204020204" pitchFamily="34" charset="-122"/>
                <a:ea typeface="微软雅黑" panose="020B0503020204020204" pitchFamily="34" charset="-122"/>
              </a:rPr>
              <a:t>Http </a:t>
            </a:r>
            <a:r>
              <a:rPr lang="en-US" altLang="zh-CN" b="1" dirty="0" err="1">
                <a:solidFill>
                  <a:srgbClr val="FF0000"/>
                </a:solidFill>
                <a:latin typeface="微软雅黑" panose="020B0503020204020204" pitchFamily="34" charset="-122"/>
                <a:ea typeface="微软雅黑" panose="020B0503020204020204" pitchFamily="34" charset="-122"/>
              </a:rPr>
              <a:t>WebApi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b="1" dirty="0">
                <a:solidFill>
                  <a:srgbClr val="FF0000"/>
                </a:solidFill>
                <a:latin typeface="微软雅黑" panose="020B0503020204020204" pitchFamily="34" charset="-122"/>
                <a:ea typeface="微软雅黑" panose="020B0503020204020204" pitchFamily="34" charset="-122"/>
              </a:rPr>
              <a:t>L2/IP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计算简单，算力成本低</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每个集合（</a:t>
            </a:r>
            <a:r>
              <a:rPr lang="en-US" altLang="zh-CN" b="1" dirty="0">
                <a:solidFill>
                  <a:srgbClr val="FF0000"/>
                </a:solidFill>
                <a:latin typeface="微软雅黑" panose="020B0503020204020204" pitchFamily="34" charset="-122"/>
                <a:ea typeface="微软雅黑" panose="020B0503020204020204" pitchFamily="34" charset="-122"/>
              </a:rPr>
              <a:t>collection</a:t>
            </a:r>
            <a:r>
              <a:rPr lang="zh-CN" altLang="en-US" b="1" dirty="0">
                <a:solidFill>
                  <a:srgbClr val="FF0000"/>
                </a:solidFill>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 </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基于平面、线性索引</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a:t>
            </a:r>
            <a:r>
              <a:rPr lang="zh-CN" altLang="en-US" sz="25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500" b="1" dirty="0">
                <a:latin typeface="微软雅黑" panose="020B0503020204020204" pitchFamily="34" charset="-122"/>
                <a:ea typeface="微软雅黑" panose="020B0503020204020204" pitchFamily="34" charset="-122"/>
              </a:rPr>
              <a:t>）</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en-US" altLang="zh-CN" sz="2300" b="1" dirty="0">
                <a:highlight>
                  <a:srgbClr val="FFFF00"/>
                </a:highlight>
                <a:latin typeface="微软雅黑" panose="020B0503020204020204" pitchFamily="34" charset="-122"/>
                <a:ea typeface="微软雅黑" panose="020B0503020204020204" pitchFamily="34" charset="-122"/>
              </a:rPr>
              <a:t>L2</a:t>
            </a:r>
            <a:r>
              <a:rPr lang="zh-CN" altLang="en-US" sz="2300" b="1" dirty="0">
                <a:highlight>
                  <a:srgbClr val="FFFF00"/>
                </a:highlight>
                <a:latin typeface="微软雅黑" panose="020B0503020204020204" pitchFamily="34" charset="-122"/>
                <a:ea typeface="微软雅黑" panose="020B0503020204020204" pitchFamily="34" charset="-122"/>
              </a:rPr>
              <a:t>无边界，</a:t>
            </a:r>
            <a:r>
              <a:rPr lang="en-US" altLang="zh-CN" sz="2300" b="1" dirty="0">
                <a:highlight>
                  <a:srgbClr val="FFFF00"/>
                </a:highlight>
                <a:latin typeface="微软雅黑" panose="020B0503020204020204" pitchFamily="34" charset="-122"/>
                <a:ea typeface="微软雅黑" panose="020B0503020204020204" pitchFamily="34" charset="-122"/>
              </a:rPr>
              <a:t>Cosine</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a:t>
            </a:r>
            <a:r>
              <a:rPr lang="zh-CN" altLang="en-US" sz="2300" b="1" dirty="0">
                <a:highlight>
                  <a:srgbClr val="FFFF00"/>
                </a:highlight>
                <a:latin typeface="微软雅黑" panose="020B0503020204020204" pitchFamily="34" charset="-122"/>
                <a:ea typeface="微软雅黑" panose="020B0503020204020204" pitchFamily="34" charset="-122"/>
              </a:rPr>
              <a:t>距离很近</a:t>
            </a:r>
            <a:r>
              <a:rPr lang="zh-CN" altLang="en-US" sz="23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3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3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highlight>
                  <a:srgbClr val="FFFF00"/>
                </a:highlight>
                <a:latin typeface="微软雅黑" panose="020B0503020204020204" pitchFamily="34" charset="-122"/>
                <a:ea typeface="微软雅黑" panose="020B0503020204020204" pitchFamily="34" charset="-122"/>
              </a:rPr>
              <a:t>基于度，距离的索引键</a:t>
            </a:r>
            <a:endParaRPr lang="en-US" altLang="zh-CN" sz="23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普适问题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6903153" y="609600"/>
            <a:ext cx="5097258"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7266</TotalTime>
  <Words>6474</Words>
  <Application>Microsoft Office PowerPoint</Application>
  <PresentationFormat>Widescreen</PresentationFormat>
  <Paragraphs>509</Paragraphs>
  <Slides>45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45</vt:i4>
      </vt:variant>
    </vt:vector>
  </HeadingPairs>
  <TitlesOfParts>
    <vt:vector size="50"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向量(数据库)索引（对个人而言属于科学不是科技，略懂，不够严谨专业）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续（个人经验）</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1039</cp:revision>
  <dcterms:created xsi:type="dcterms:W3CDTF">2023-04-24T08:38:56Z</dcterms:created>
  <dcterms:modified xsi:type="dcterms:W3CDTF">2023-05-09T07:10:33Z</dcterms:modified>
</cp:coreProperties>
</file>